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58491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56303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84710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8031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6884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50223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02558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7450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34859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5446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3790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4B3C0-C7E7-422F-8599-248D3C762998}" type="datetimeFigureOut">
              <a:rPr lang="th-TH" smtClean="0"/>
              <a:t>18/04/68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EE90C-4724-41A9-8514-6DAF907C34C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854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10" Type="http://schemas.openxmlformats.org/officeDocument/2006/relationships/image" Target="../media/image14.jp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7" Type="http://schemas.openxmlformats.org/officeDocument/2006/relationships/image" Target="../media/image19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g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777318" y="578695"/>
            <a:ext cx="4057623" cy="574153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สถานีตำรวจภูธรพรานกระต่าย</a:t>
            </a:r>
            <a:b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กต.ตร.โดยตำแหน่ง</a:t>
            </a:r>
          </a:p>
        </p:txBody>
      </p:sp>
      <p:sp>
        <p:nvSpPr>
          <p:cNvPr id="17435" name="กล่องข้อความ 8"/>
          <p:cNvSpPr txBox="1">
            <a:spLocks noChangeArrowheads="1"/>
          </p:cNvSpPr>
          <p:nvPr/>
        </p:nvSpPr>
        <p:spPr bwMode="auto">
          <a:xfrm>
            <a:off x="201723" y="2782846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พ.ต.อ.นพพร  โยธาราษฎร์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ผู้กำกับการ สภ.พรานกระต่าย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รับราชการ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รองประธาน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กล่องข้อความ 16">
            <a:extLst>
              <a:ext uri="{FF2B5EF4-FFF2-40B4-BE49-F238E27FC236}">
                <a16:creationId xmlns:a16="http://schemas.microsoft.com/office/drawing/2014/main" id="{B7A49504-7F7B-4C02-8CDE-B8478D772BFB}"/>
              </a:ext>
            </a:extLst>
          </p:cNvPr>
          <p:cNvSpPr txBox="1"/>
          <p:nvPr/>
        </p:nvSpPr>
        <p:spPr>
          <a:xfrm>
            <a:off x="10286209" y="6419850"/>
            <a:ext cx="1870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ณ วันที่ 23 มี.ค.2568</a:t>
            </a:r>
          </a:p>
        </p:txBody>
      </p:sp>
      <p:sp>
        <p:nvSpPr>
          <p:cNvPr id="44" name="กล่องข้อความ 8">
            <a:extLst>
              <a:ext uri="{FF2B5EF4-FFF2-40B4-BE49-F238E27FC236}">
                <a16:creationId xmlns:a16="http://schemas.microsoft.com/office/drawing/2014/main" id="{76FB58C6-1489-4AF1-BA4C-E41F2209E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0203" y="2782846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พ.ต.ท.อิสระ  น้องพร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รองผู้กำกับการ ป้องกันปราบปราม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ข้าราชการ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เล</a:t>
            </a: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ขาณุการ/กรรมการ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6" name="กล่องข้อความ 8">
            <a:extLst>
              <a:ext uri="{FF2B5EF4-FFF2-40B4-BE49-F238E27FC236}">
                <a16:creationId xmlns:a16="http://schemas.microsoft.com/office/drawing/2014/main" id="{C00AA08D-FF40-48D9-8EF1-DFF0915FC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5988" y="2782846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พ.ต.ท.พิษณุ  แก้วขัน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รองผู้กำกับการ สืบสวน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ข้าราชการ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0" name="กล่องข้อความ 8">
            <a:extLst>
              <a:ext uri="{FF2B5EF4-FFF2-40B4-BE49-F238E27FC236}">
                <a16:creationId xmlns:a16="http://schemas.microsoft.com/office/drawing/2014/main" id="{769BF93F-51D3-426B-9BD1-F8077912C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316" y="2782846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พ.ต.ท.สุวิทย์  เพื่อนฝูง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รองผู้กำกับการ(สอบสวน)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รับราชการ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4A44645C-3F87-49E1-829C-9CE065F96EA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032" y="1465618"/>
            <a:ext cx="1007055" cy="1317228"/>
          </a:xfrm>
          <a:prstGeom prst="rect">
            <a:avLst/>
          </a:prstGeom>
        </p:spPr>
      </p:pic>
      <p:pic>
        <p:nvPicPr>
          <p:cNvPr id="23" name="รูปภาพ 22">
            <a:extLst>
              <a:ext uri="{FF2B5EF4-FFF2-40B4-BE49-F238E27FC236}">
                <a16:creationId xmlns:a16="http://schemas.microsoft.com/office/drawing/2014/main" id="{14FD67B6-3346-4C55-94A9-92DAFE9B68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704" y="1465618"/>
            <a:ext cx="998895" cy="1265841"/>
          </a:xfrm>
          <a:prstGeom prst="rect">
            <a:avLst/>
          </a:prstGeom>
        </p:spPr>
      </p:pic>
      <p:pic>
        <p:nvPicPr>
          <p:cNvPr id="25" name="Picture 7">
            <a:extLst>
              <a:ext uri="{FF2B5EF4-FFF2-40B4-BE49-F238E27FC236}">
                <a16:creationId xmlns:a16="http://schemas.microsoft.com/office/drawing/2014/main" id="{B16B6D89-8D7E-4E5A-85B1-2CCEB0882B3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980" y="1465618"/>
            <a:ext cx="967776" cy="1265840"/>
          </a:xfrm>
          <a:prstGeom prst="rect">
            <a:avLst/>
          </a:prstGeom>
        </p:spPr>
      </p:pic>
      <p:pic>
        <p:nvPicPr>
          <p:cNvPr id="27" name="รูปภาพ 26">
            <a:extLst>
              <a:ext uri="{FF2B5EF4-FFF2-40B4-BE49-F238E27FC236}">
                <a16:creationId xmlns:a16="http://schemas.microsoft.com/office/drawing/2014/main" id="{253E57E3-36E0-49C6-BB15-696E70C9841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5162" y="1465618"/>
            <a:ext cx="848967" cy="1265840"/>
          </a:xfrm>
          <a:prstGeom prst="rect">
            <a:avLst/>
          </a:prstGeom>
        </p:spPr>
      </p:pic>
      <p:sp>
        <p:nvSpPr>
          <p:cNvPr id="28" name="กล่องข้อความ 8">
            <a:extLst>
              <a:ext uri="{FF2B5EF4-FFF2-40B4-BE49-F238E27FC236}">
                <a16:creationId xmlns:a16="http://schemas.microsoft.com/office/drawing/2014/main" id="{CBAF5113-BCE7-4DF2-B9D3-609A0670D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6772" y="4968387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พ.ต.ท.สุวรรณ  แก้วแท้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สารวัตรอำนวยการ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ข้าราชการ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 err="1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เล</a:t>
            </a: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ขาณุการ/กรรมการ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9" name="Picture 4" descr="D:\WORK POL\งาน ปป\ตรวจงาน ป\ตรวจงาน ป. พ.ค.64\พี่ยศ\ผัง ป\646353.jpg">
            <a:extLst>
              <a:ext uri="{FF2B5EF4-FFF2-40B4-BE49-F238E27FC236}">
                <a16:creationId xmlns:a16="http://schemas.microsoft.com/office/drawing/2014/main" id="{064696F7-F18F-424E-9D02-6FB6EC08F1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97" t="14507" r="13531" b="15379"/>
          <a:stretch>
            <a:fillRect/>
          </a:stretch>
        </p:blipFill>
        <p:spPr bwMode="auto">
          <a:xfrm>
            <a:off x="5556011" y="3860064"/>
            <a:ext cx="804863" cy="10874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863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867177" y="533247"/>
            <a:ext cx="4057623" cy="574153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b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สถานีตำรวจภูธรพรานกระต่าย</a:t>
            </a:r>
            <a:b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กต.ตร. โดยการคัดเลือก</a:t>
            </a:r>
          </a:p>
        </p:txBody>
      </p:sp>
      <p:sp>
        <p:nvSpPr>
          <p:cNvPr id="17435" name="กล่องข้อความ 8"/>
          <p:cNvSpPr txBox="1">
            <a:spLocks noChangeArrowheads="1"/>
          </p:cNvSpPr>
          <p:nvPr/>
        </p:nvSpPr>
        <p:spPr bwMode="auto">
          <a:xfrm>
            <a:off x="201723" y="2782846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นายอานนท์ อภิชาตตรากูล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นายกเทศมนตรีเทศบาลตำบลพรานกระต่าย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นักการเมืองท้องถิ่น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ประธาน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กล่องข้อความ 16">
            <a:extLst>
              <a:ext uri="{FF2B5EF4-FFF2-40B4-BE49-F238E27FC236}">
                <a16:creationId xmlns:a16="http://schemas.microsoft.com/office/drawing/2014/main" id="{B7A49504-7F7B-4C02-8CDE-B8478D772BFB}"/>
              </a:ext>
            </a:extLst>
          </p:cNvPr>
          <p:cNvSpPr txBox="1"/>
          <p:nvPr/>
        </p:nvSpPr>
        <p:spPr>
          <a:xfrm>
            <a:off x="10286209" y="6419850"/>
            <a:ext cx="1870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ณ วันที่ 23 มี.ค.2568</a:t>
            </a:r>
          </a:p>
        </p:txBody>
      </p:sp>
      <p:pic>
        <p:nvPicPr>
          <p:cNvPr id="11" name="รูปภาพ 10">
            <a:extLst>
              <a:ext uri="{FF2B5EF4-FFF2-40B4-BE49-F238E27FC236}">
                <a16:creationId xmlns:a16="http://schemas.microsoft.com/office/drawing/2014/main" id="{F4DF9310-E224-4A52-A273-A16AA21C91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50" y="1342846"/>
            <a:ext cx="1204733" cy="1440000"/>
          </a:xfrm>
          <a:prstGeom prst="rect">
            <a:avLst/>
          </a:prstGeom>
        </p:spPr>
      </p:pic>
      <p:pic>
        <p:nvPicPr>
          <p:cNvPr id="13" name="รูปภาพ 12">
            <a:extLst>
              <a:ext uri="{FF2B5EF4-FFF2-40B4-BE49-F238E27FC236}">
                <a16:creationId xmlns:a16="http://schemas.microsoft.com/office/drawing/2014/main" id="{244FE43C-C9E2-46E3-BE86-EB6EAC32522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715" y="1342846"/>
            <a:ext cx="1193370" cy="1440000"/>
          </a:xfrm>
          <a:prstGeom prst="rect">
            <a:avLst/>
          </a:prstGeom>
        </p:spPr>
      </p:pic>
      <p:sp>
        <p:nvSpPr>
          <p:cNvPr id="44" name="กล่องข้อความ 8">
            <a:extLst>
              <a:ext uri="{FF2B5EF4-FFF2-40B4-BE49-F238E27FC236}">
                <a16:creationId xmlns:a16="http://schemas.microsoft.com/office/drawing/2014/main" id="{76FB58C6-1489-4AF1-BA4C-E41F2209E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0203" y="2782846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นายอนุ</a:t>
            </a:r>
            <a:r>
              <a:rPr lang="th-TH" sz="1600" b="1" i="0" dirty="0" err="1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วรร</a:t>
            </a: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ตน์  แผ่ทอง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ปลัดอำเภอพรานกระต่าย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ข้าราชการ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6" name="กล่องข้อความ 8">
            <a:extLst>
              <a:ext uri="{FF2B5EF4-FFF2-40B4-BE49-F238E27FC236}">
                <a16:creationId xmlns:a16="http://schemas.microsoft.com/office/drawing/2014/main" id="{C00AA08D-FF40-48D9-8EF1-DFF0915FC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5988" y="2782846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นายสมนึก ถาวร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หน้าที่สาธารณสุขอำเภอพรานกระต่าย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ข้าราชการ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0" name="กล่องข้อความ 8">
            <a:extLst>
              <a:ext uri="{FF2B5EF4-FFF2-40B4-BE49-F238E27FC236}">
                <a16:creationId xmlns:a16="http://schemas.microsoft.com/office/drawing/2014/main" id="{769BF93F-51D3-426B-9BD1-F8077912C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316" y="2782846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นายถวิล พละทรัพย์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นายกองค์การบริหารส่วนตำบลท่าไม้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นักการเมืองท้องถิ่น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5" name="รูปภาพ 14">
            <a:extLst>
              <a:ext uri="{FF2B5EF4-FFF2-40B4-BE49-F238E27FC236}">
                <a16:creationId xmlns:a16="http://schemas.microsoft.com/office/drawing/2014/main" id="{6D307AFC-61F4-4053-957A-C71B28BAD09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817" y="1342846"/>
            <a:ext cx="1193370" cy="1440000"/>
          </a:xfrm>
          <a:prstGeom prst="rect">
            <a:avLst/>
          </a:prstGeom>
        </p:spPr>
      </p:pic>
      <p:pic>
        <p:nvPicPr>
          <p:cNvPr id="18" name="รูปภาพ 17">
            <a:extLst>
              <a:ext uri="{FF2B5EF4-FFF2-40B4-BE49-F238E27FC236}">
                <a16:creationId xmlns:a16="http://schemas.microsoft.com/office/drawing/2014/main" id="{001D27AE-AF2C-435C-BCDA-3E2B3F70073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9523" y="1342846"/>
            <a:ext cx="1193370" cy="1440000"/>
          </a:xfrm>
          <a:prstGeom prst="rect">
            <a:avLst/>
          </a:prstGeom>
        </p:spPr>
      </p:pic>
      <p:sp>
        <p:nvSpPr>
          <p:cNvPr id="51" name="กล่องข้อความ 8">
            <a:extLst>
              <a:ext uri="{FF2B5EF4-FFF2-40B4-BE49-F238E27FC236}">
                <a16:creationId xmlns:a16="http://schemas.microsoft.com/office/drawing/2014/main" id="{328CCADF-9CFB-4956-9011-D5D0606C3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18" y="5300064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นายจินดา นารอด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กำนันตำบลวังควง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นักการเมืองท้องถิ่น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2" name="กล่องข้อความ 8">
            <a:extLst>
              <a:ext uri="{FF2B5EF4-FFF2-40B4-BE49-F238E27FC236}">
                <a16:creationId xmlns:a16="http://schemas.microsoft.com/office/drawing/2014/main" id="{3098D35D-6AF3-4FF1-9827-C2F10BF61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0202" y="5300064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นายภัทรนันท์  เศร</a:t>
            </a:r>
            <a:r>
              <a:rPr lang="th-TH" sz="1600" b="1" i="0" dirty="0" err="1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ษฐ</a:t>
            </a: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พันธ์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ผู้ใหญ่บ้าน หมู่ 4 ตำบล พรานกระต่าย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นักการเมืองท้องถิ่น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3" name="กล่องข้อความ 8">
            <a:extLst>
              <a:ext uri="{FF2B5EF4-FFF2-40B4-BE49-F238E27FC236}">
                <a16:creationId xmlns:a16="http://schemas.microsoft.com/office/drawing/2014/main" id="{885FF59F-7115-4096-B403-6B70145C3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423174"/>
            <a:ext cx="285578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นายอภิเดช  พลอาจ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ทนายความ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4" name="กล่องข้อความ 8">
            <a:extLst>
              <a:ext uri="{FF2B5EF4-FFF2-40B4-BE49-F238E27FC236}">
                <a16:creationId xmlns:a16="http://schemas.microsoft.com/office/drawing/2014/main" id="{9ABDF7AC-4D22-451E-AD29-D2421CAD3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1785" y="5300064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ดร.จรรยา  ศรีสาร 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ผู้อำนวยการโรงเรียน</a:t>
            </a: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พรานกระต่ายพิทยาคม</a:t>
            </a:r>
            <a:endParaRPr lang="th-TH" sz="16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ข้าราชการ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0" name="รูปภาพ 19">
            <a:extLst>
              <a:ext uri="{FF2B5EF4-FFF2-40B4-BE49-F238E27FC236}">
                <a16:creationId xmlns:a16="http://schemas.microsoft.com/office/drawing/2014/main" id="{D46C7C2B-E37A-46CA-98D1-24CE0F3DE67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5" y="3860064"/>
            <a:ext cx="1193370" cy="1440000"/>
          </a:xfrm>
          <a:prstGeom prst="rect">
            <a:avLst/>
          </a:prstGeom>
        </p:spPr>
      </p:pic>
      <p:pic>
        <p:nvPicPr>
          <p:cNvPr id="22" name="รูปภาพ 21">
            <a:extLst>
              <a:ext uri="{FF2B5EF4-FFF2-40B4-BE49-F238E27FC236}">
                <a16:creationId xmlns:a16="http://schemas.microsoft.com/office/drawing/2014/main" id="{A2A05B7A-2A37-47F2-B7F0-243BA9A09A7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715" y="3860064"/>
            <a:ext cx="1193370" cy="1440000"/>
          </a:xfrm>
          <a:prstGeom prst="rect">
            <a:avLst/>
          </a:prstGeom>
        </p:spPr>
      </p:pic>
      <p:pic>
        <p:nvPicPr>
          <p:cNvPr id="24" name="รูปภาพ 23">
            <a:extLst>
              <a:ext uri="{FF2B5EF4-FFF2-40B4-BE49-F238E27FC236}">
                <a16:creationId xmlns:a16="http://schemas.microsoft.com/office/drawing/2014/main" id="{4B81639E-2E66-4112-867E-5207BFCFACA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520" y="3860064"/>
            <a:ext cx="1204732" cy="1440000"/>
          </a:xfrm>
          <a:prstGeom prst="rect">
            <a:avLst/>
          </a:prstGeom>
        </p:spPr>
      </p:pic>
      <p:pic>
        <p:nvPicPr>
          <p:cNvPr id="26" name="รูปภาพ 25">
            <a:extLst>
              <a:ext uri="{FF2B5EF4-FFF2-40B4-BE49-F238E27FC236}">
                <a16:creationId xmlns:a16="http://schemas.microsoft.com/office/drawing/2014/main" id="{F7F3EF51-07C9-4BC0-8A74-BC3AF214AA7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9523" y="3860064"/>
            <a:ext cx="119337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044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867177" y="533247"/>
            <a:ext cx="4057623" cy="574153"/>
          </a:xfrm>
        </p:spPr>
        <p:txBody>
          <a:bodyPr rtlCol="0">
            <a:noAutofit/>
          </a:bodyPr>
          <a:lstStyle/>
          <a:p>
            <a:pPr>
              <a:defRPr/>
            </a:pPr>
            <a:b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b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 </a:t>
            </a:r>
            <a:b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สถานีตำรวจภูธรพรานกระต่าย</a:t>
            </a:r>
            <a:b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3600" b="1" dirty="0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กต.ตร.โดยการเลือกตั้ง</a:t>
            </a:r>
          </a:p>
        </p:txBody>
      </p:sp>
      <p:sp>
        <p:nvSpPr>
          <p:cNvPr id="17435" name="กล่องข้อความ 8"/>
          <p:cNvSpPr txBox="1">
            <a:spLocks noChangeArrowheads="1"/>
          </p:cNvSpPr>
          <p:nvPr/>
        </p:nvSpPr>
        <p:spPr bwMode="auto">
          <a:xfrm>
            <a:off x="201723" y="2782846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นายสมหมาย  หอมยก 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ผู้อำนวยการโรงเรียน</a:t>
            </a: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บ้านพรานกระต่าย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ข้าราชการ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กล่องข้อความ 16">
            <a:extLst>
              <a:ext uri="{FF2B5EF4-FFF2-40B4-BE49-F238E27FC236}">
                <a16:creationId xmlns:a16="http://schemas.microsoft.com/office/drawing/2014/main" id="{B7A49504-7F7B-4C02-8CDE-B8478D772BFB}"/>
              </a:ext>
            </a:extLst>
          </p:cNvPr>
          <p:cNvSpPr txBox="1"/>
          <p:nvPr/>
        </p:nvSpPr>
        <p:spPr>
          <a:xfrm>
            <a:off x="10286209" y="6419850"/>
            <a:ext cx="1870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 ณ วันที่ 23 มี.ค.2568</a:t>
            </a:r>
          </a:p>
        </p:txBody>
      </p:sp>
      <p:sp>
        <p:nvSpPr>
          <p:cNvPr id="44" name="กล่องข้อความ 8">
            <a:extLst>
              <a:ext uri="{FF2B5EF4-FFF2-40B4-BE49-F238E27FC236}">
                <a16:creationId xmlns:a16="http://schemas.microsoft.com/office/drawing/2014/main" id="{76FB58C6-1489-4AF1-BA4C-E41F2209E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4521" y="2905956"/>
            <a:ext cx="285578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นายธนสาร  สี</a:t>
            </a:r>
            <a:r>
              <a:rPr lang="th-TH" sz="1600" b="1" i="0" dirty="0" err="1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ตล</a:t>
            </a: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พฤกษ์   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ค้าขาย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6" name="กล่องข้อความ 8">
            <a:extLst>
              <a:ext uri="{FF2B5EF4-FFF2-40B4-BE49-F238E27FC236}">
                <a16:creationId xmlns:a16="http://schemas.microsoft.com/office/drawing/2014/main" id="{C00AA08D-FF40-48D9-8EF1-DFF0915FC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5988" y="2782846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นายประคัลภ์  โฆษิตานนท์ 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ธุรกิจขายหินอ่อน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ค้าขาย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0" name="กล่องข้อความ 8">
            <a:extLst>
              <a:ext uri="{FF2B5EF4-FFF2-40B4-BE49-F238E27FC236}">
                <a16:creationId xmlns:a16="http://schemas.microsoft.com/office/drawing/2014/main" id="{769BF93F-51D3-426B-9BD1-F8077912C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8315" y="2905956"/>
            <a:ext cx="285578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นางนารี  นิลรัฐ</a:t>
            </a:r>
            <a:endParaRPr lang="th-TH" sz="1600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ค้าขาย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รูปภาพ 3">
            <a:extLst>
              <a:ext uri="{FF2B5EF4-FFF2-40B4-BE49-F238E27FC236}">
                <a16:creationId xmlns:a16="http://schemas.microsoft.com/office/drawing/2014/main" id="{1668F6B6-364E-4F1F-87C8-F37CE388DC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930" y="1342846"/>
            <a:ext cx="1193370" cy="1440000"/>
          </a:xfrm>
          <a:prstGeom prst="rect">
            <a:avLst/>
          </a:prstGeom>
        </p:spPr>
      </p:pic>
      <p:pic>
        <p:nvPicPr>
          <p:cNvPr id="6" name="รูปภาพ 5">
            <a:extLst>
              <a:ext uri="{FF2B5EF4-FFF2-40B4-BE49-F238E27FC236}">
                <a16:creationId xmlns:a16="http://schemas.microsoft.com/office/drawing/2014/main" id="{812277A6-D6EF-4296-96C5-22C2A97716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048" y="1342846"/>
            <a:ext cx="1204732" cy="1440000"/>
          </a:xfrm>
          <a:prstGeom prst="rect">
            <a:avLst/>
          </a:prstGeom>
        </p:spPr>
      </p:pic>
      <p:pic>
        <p:nvPicPr>
          <p:cNvPr id="8" name="รูปภาพ 7">
            <a:extLst>
              <a:ext uri="{FF2B5EF4-FFF2-40B4-BE49-F238E27FC236}">
                <a16:creationId xmlns:a16="http://schemas.microsoft.com/office/drawing/2014/main" id="{E91D9338-BE79-4362-9509-CAFEC7B7240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1430" y="1342846"/>
            <a:ext cx="1193370" cy="1440000"/>
          </a:xfrm>
          <a:prstGeom prst="rect">
            <a:avLst/>
          </a:prstGeom>
        </p:spPr>
      </p:pic>
      <p:pic>
        <p:nvPicPr>
          <p:cNvPr id="10" name="รูปภาพ 9">
            <a:extLst>
              <a:ext uri="{FF2B5EF4-FFF2-40B4-BE49-F238E27FC236}">
                <a16:creationId xmlns:a16="http://schemas.microsoft.com/office/drawing/2014/main" id="{68312484-9541-47A8-BF72-B5D66E34E10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9523" y="1342846"/>
            <a:ext cx="1193370" cy="1440000"/>
          </a:xfrm>
          <a:prstGeom prst="rect">
            <a:avLst/>
          </a:prstGeom>
        </p:spPr>
      </p:pic>
      <p:sp>
        <p:nvSpPr>
          <p:cNvPr id="12" name="กล่องข้อความ 8">
            <a:extLst>
              <a:ext uri="{FF2B5EF4-FFF2-40B4-BE49-F238E27FC236}">
                <a16:creationId xmlns:a16="http://schemas.microsoft.com/office/drawing/2014/main" id="{2F24EB8B-FA71-474F-88E5-4A2780956A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6772" y="4968387"/>
            <a:ext cx="285578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ts val="575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1pPr>
            <a:lvl2pPr marL="742950" indent="-285750">
              <a:spcBef>
                <a:spcPts val="375"/>
              </a:spcBef>
              <a:buClr>
                <a:schemeClr val="accent2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2pPr>
            <a:lvl3pPr marL="1143000" indent="-228600">
              <a:spcBef>
                <a:spcPts val="375"/>
              </a:spcBef>
              <a:buClr>
                <a:srgbClr val="E6B1AB"/>
              </a:buClr>
              <a:buSzPct val="8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3pPr>
            <a:lvl4pPr marL="1600200" indent="-228600">
              <a:spcBef>
                <a:spcPts val="375"/>
              </a:spcBef>
              <a:buClr>
                <a:srgbClr val="A28E6A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4pPr>
            <a:lvl5pPr marL="2057400" indent="-228600">
              <a:spcBef>
                <a:spcPts val="375"/>
              </a:spcBef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5pPr>
            <a:lvl6pPr marL="25146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6pPr>
            <a:lvl7pPr marL="29718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7pPr>
            <a:lvl8pPr marL="34290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8pPr>
            <a:lvl9pPr marL="3886200" indent="-228600" eaLnBrk="0" fontAlgn="base" hangingPunct="0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>
                <a:solidFill>
                  <a:schemeClr val="tx1"/>
                </a:solidFill>
                <a:latin typeface="Perpetua" panose="02020502060401020303" pitchFamily="18" charset="0"/>
                <a:cs typeface="EucrosiaUPC" panose="02020603050405020304" pitchFamily="18" charset="-34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ด.ต.อุไลย์  กลิ่นจุ่น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ผู้บังคับหมู่ป้องกันปราบปราม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i="0" dirty="0">
                <a:solidFill>
                  <a:schemeClr val="bg1"/>
                </a:solidFill>
                <a:effectLst/>
                <a:latin typeface="TH SarabunPSK" panose="020B0500040200020003" pitchFamily="34" charset="-34"/>
                <a:cs typeface="TH SarabunPSK" panose="020B0500040200020003" pitchFamily="34" charset="-34"/>
              </a:rPr>
              <a:t>อาชีพ ข้าราชการ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th-TH" sz="16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กรรมการ กต.ตร.</a:t>
            </a:r>
            <a:endParaRPr lang="th-TH" sz="1600" b="1" i="0" dirty="0">
              <a:solidFill>
                <a:schemeClr val="bg1"/>
              </a:solidFill>
              <a:effectLst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รูปภาพ 4">
            <a:extLst>
              <a:ext uri="{FF2B5EF4-FFF2-40B4-BE49-F238E27FC236}">
                <a16:creationId xmlns:a16="http://schemas.microsoft.com/office/drawing/2014/main" id="{C8AE5E55-2ADC-41A9-BD89-510EF9A25A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02542" y="3860063"/>
            <a:ext cx="1175528" cy="1078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409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289</Words>
  <Application>Microsoft Office PowerPoint</Application>
  <PresentationFormat>แบบจอกว้าง</PresentationFormat>
  <Paragraphs>75</Paragraphs>
  <Slides>3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TH SarabunIT๙</vt:lpstr>
      <vt:lpstr>TH SarabunPSK</vt:lpstr>
      <vt:lpstr>Office Theme</vt:lpstr>
      <vt:lpstr>สถานีตำรวจภูธรพรานกระต่าย กต.ตร.โดยตำแหน่ง</vt:lpstr>
      <vt:lpstr>  สถานีตำรวจภูธรพรานกระต่าย กต.ตร. โดยการคัดเลือก</vt:lpstr>
      <vt:lpstr>    สถานีตำรวจภูธรพรานกระต่าย กต.ตร.โดยการเลือกตั้ง</vt:lpstr>
    </vt:vector>
  </TitlesOfParts>
  <Company>Win10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ทำเนียบผู้บังคับบัญชา</dc:title>
  <dc:creator>Win10x64Bit</dc:creator>
  <cp:lastModifiedBy>ADMIN</cp:lastModifiedBy>
  <cp:revision>32</cp:revision>
  <dcterms:created xsi:type="dcterms:W3CDTF">2024-01-15T07:43:03Z</dcterms:created>
  <dcterms:modified xsi:type="dcterms:W3CDTF">2025-04-18T07:45:25Z</dcterms:modified>
</cp:coreProperties>
</file>